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98" d="100"/>
          <a:sy n="98" d="100"/>
        </p:scale>
        <p:origin x="5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7DE7CF8-F7E6-4495-9E23-75076AA666F1}" type="datetimeFigureOut">
              <a:rPr lang="fa-IR" smtClean="0"/>
              <a:t>1442/05/13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EA73939-D80E-4F10-AC2F-6AB2260B5BF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47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73939-D80E-4F10-AC2F-6AB2260B5BF4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407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1F3AE-939D-49F9-9D55-493D62583429}" type="datetimeFigureOut">
              <a:rPr lang="en-US" smtClean="0"/>
              <a:pPr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1474-6330-4D93-B577-0FC722FA26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6934200" y="1193748"/>
            <a:ext cx="1066800" cy="685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دانشجو</a:t>
            </a:r>
            <a:endParaRPr lang="en-US" dirty="0"/>
          </a:p>
        </p:txBody>
      </p:sp>
      <p:cxnSp>
        <p:nvCxnSpPr>
          <p:cNvPr id="34" name="Straight Arrow Connector 33"/>
          <p:cNvCxnSpPr>
            <a:cxnSpLocks/>
          </p:cNvCxnSpPr>
          <p:nvPr/>
        </p:nvCxnSpPr>
        <p:spPr>
          <a:xfrm>
            <a:off x="7455387" y="1804142"/>
            <a:ext cx="1" cy="55805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6833582" y="2437606"/>
            <a:ext cx="1243611" cy="68659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بررسی ثبت تمام نمرات دانشجو و درخواست در قسمت پیشخوان خدمت</a:t>
            </a:r>
            <a:endParaRPr lang="en-US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619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بررسی و تأیید توسط کار</a:t>
            </a:r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شناس  </a:t>
            </a:r>
            <a:r>
              <a:rPr lang="fa-IR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دانشکد</a:t>
            </a:r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ه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1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8711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مدیرآموزش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6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1665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کارشناس فارغ التحصیلان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7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461983" y="3429000"/>
            <a:ext cx="990600" cy="76199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رئیس اداره فارغ التحصیلان دانشگاه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1665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مدیر گروه آموزشی دانشکده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2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909783" y="34290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اتمام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871183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 sz="10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معاون آموزشی دانشکده</a:t>
            </a:r>
          </a:p>
          <a:p>
            <a:pPr algn="ctr"/>
            <a:r>
              <a:rPr lang="fa-IR" sz="11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3</a:t>
            </a:r>
            <a:endParaRPr lang="en-US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536725" y="2362200"/>
            <a:ext cx="99060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کارشناس آموزش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4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880583" y="225722"/>
            <a:ext cx="495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solidFill>
                  <a:schemeClr val="tx1"/>
                </a:solidFill>
              </a:rPr>
              <a:t>فرایند درخواست فارغ التحصیلی (مقطع کارشناسی)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Rounded Rectangle 40">
            <a:extLst>
              <a:ext uri="{FF2B5EF4-FFF2-40B4-BE49-F238E27FC236}">
                <a16:creationId xmlns:a16="http://schemas.microsoft.com/office/drawing/2014/main" id="{CA74CFB3-A75F-4BDB-9F1E-1E7C3D7C9265}"/>
              </a:ext>
            </a:extLst>
          </p:cNvPr>
          <p:cNvSpPr/>
          <p:nvPr/>
        </p:nvSpPr>
        <p:spPr>
          <a:xfrm>
            <a:off x="1536725" y="3447256"/>
            <a:ext cx="1001082" cy="7437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05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تأیید رئیس اداره خدمات آموزشی دانشگاه</a:t>
            </a:r>
          </a:p>
          <a:p>
            <a:pPr algn="ctr"/>
            <a:r>
              <a:rPr lang="fa-IR" sz="1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B Nazanin" pitchFamily="2" charset="-78"/>
              </a:rPr>
              <a:t>5</a:t>
            </a:r>
            <a:endParaRPr lang="en-US" sz="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cs typeface="B Nazanin" pitchFamily="2" charset="-78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BD90CC0-6138-48CB-8CCE-9FD748C4CF67}"/>
              </a:ext>
            </a:extLst>
          </p:cNvPr>
          <p:cNvSpPr/>
          <p:nvPr/>
        </p:nvSpPr>
        <p:spPr>
          <a:xfrm rot="10800000">
            <a:off x="2611869" y="2755557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2C86AD9-A83E-4835-B28A-0E098875BCDC}"/>
              </a:ext>
            </a:extLst>
          </p:cNvPr>
          <p:cNvSpPr/>
          <p:nvPr/>
        </p:nvSpPr>
        <p:spPr>
          <a:xfrm rot="10800000">
            <a:off x="3899884" y="2755557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D574C8F-352B-45CA-B3EB-42D4A9A19474}"/>
              </a:ext>
            </a:extLst>
          </p:cNvPr>
          <p:cNvSpPr/>
          <p:nvPr/>
        </p:nvSpPr>
        <p:spPr>
          <a:xfrm rot="10800000">
            <a:off x="6528783" y="2743200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DACEDA8-C206-4A80-B691-05DF92F4540C}"/>
              </a:ext>
            </a:extLst>
          </p:cNvPr>
          <p:cNvSpPr/>
          <p:nvPr/>
        </p:nvSpPr>
        <p:spPr>
          <a:xfrm rot="10800000">
            <a:off x="5195284" y="275555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26E6D046-F8A8-407D-AE41-2A0EBF741D86}"/>
              </a:ext>
            </a:extLst>
          </p:cNvPr>
          <p:cNvSpPr/>
          <p:nvPr/>
        </p:nvSpPr>
        <p:spPr>
          <a:xfrm>
            <a:off x="2611869" y="36290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458BBAC4-70C5-44CE-9DF5-F309B338216C}"/>
              </a:ext>
            </a:extLst>
          </p:cNvPr>
          <p:cNvSpPr/>
          <p:nvPr/>
        </p:nvSpPr>
        <p:spPr>
          <a:xfrm>
            <a:off x="3930598" y="36290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7393916B-C9CB-4D50-A10E-B4FB47C5579B}"/>
              </a:ext>
            </a:extLst>
          </p:cNvPr>
          <p:cNvSpPr/>
          <p:nvPr/>
        </p:nvSpPr>
        <p:spPr>
          <a:xfrm>
            <a:off x="5233383" y="3618709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69BEB540-2832-4CB7-A13F-24F122A0E0BF}"/>
              </a:ext>
            </a:extLst>
          </p:cNvPr>
          <p:cNvSpPr/>
          <p:nvPr/>
        </p:nvSpPr>
        <p:spPr>
          <a:xfrm>
            <a:off x="6566884" y="3598865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5B81DCE7-413C-4B37-8623-F07A8F3EEF31}"/>
              </a:ext>
            </a:extLst>
          </p:cNvPr>
          <p:cNvSpPr/>
          <p:nvPr/>
        </p:nvSpPr>
        <p:spPr>
          <a:xfrm rot="5400000">
            <a:off x="7233633" y="3171828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3F34C72-77B1-4143-AD2E-B5E0B498B4D7}"/>
              </a:ext>
            </a:extLst>
          </p:cNvPr>
          <p:cNvSpPr/>
          <p:nvPr/>
        </p:nvSpPr>
        <p:spPr>
          <a:xfrm>
            <a:off x="6566884" y="4558418"/>
            <a:ext cx="2068957" cy="2008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1400" dirty="0">
                <a:solidFill>
                  <a:schemeClr val="tx1"/>
                </a:solidFill>
              </a:rPr>
              <a:t>1. آقای قریشی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2.دکتر هاشمی/دکتر شاپوریان 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3. دکتر شرقی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4. آقای محسنی 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5.آقای اسکویی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6. دکتر سعادت</a:t>
            </a: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7. خانم منفرد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fa-IR" sz="1400" dirty="0">
              <a:solidFill>
                <a:schemeClr val="tx1"/>
              </a:solidFill>
            </a:endParaRPr>
          </a:p>
          <a:p>
            <a:pPr algn="r"/>
            <a:r>
              <a:rPr lang="fa-IR" sz="1400" dirty="0">
                <a:solidFill>
                  <a:schemeClr val="tx1"/>
                </a:solidFill>
              </a:rPr>
              <a:t>8. آقای خداپناه</a:t>
            </a:r>
          </a:p>
          <a:p>
            <a:pPr algn="ctr"/>
            <a:endParaRPr lang="en-US" sz="1400" dirty="0"/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26543E5C-A193-4611-B6DE-893870D22B2F}"/>
              </a:ext>
            </a:extLst>
          </p:cNvPr>
          <p:cNvSpPr/>
          <p:nvPr/>
        </p:nvSpPr>
        <p:spPr>
          <a:xfrm rot="5400000">
            <a:off x="1959993" y="3171829"/>
            <a:ext cx="190499" cy="2095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9976937</TotalTime>
  <Words>103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amir</dc:creator>
  <cp:lastModifiedBy>computer</cp:lastModifiedBy>
  <cp:revision>30</cp:revision>
  <dcterms:created xsi:type="dcterms:W3CDTF">2020-12-15T07:38:55Z</dcterms:created>
  <dcterms:modified xsi:type="dcterms:W3CDTF">2020-12-28T07:07:32Z</dcterms:modified>
</cp:coreProperties>
</file>